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12.02.2017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12.02.2017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12.02.2017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12.02.2017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12.02.2017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12.02.2017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12.02.2017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12.02.2017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12.02.2017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12.02.2017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12.02.2017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12.02.2017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39552" y="404664"/>
            <a:ext cx="4476553" cy="2736304"/>
          </a:xfrm>
        </p:spPr>
        <p:txBody>
          <a:bodyPr>
            <a:normAutofit/>
          </a:bodyPr>
          <a:lstStyle/>
          <a:p>
            <a:r>
              <a:rPr lang="en-US" sz="4800" b="1" i="1" dirty="0" smtClean="0"/>
              <a:t>Informal letter</a:t>
            </a:r>
            <a:endParaRPr lang="ru-RU" sz="4800" b="1" i="1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7504" y="3295139"/>
            <a:ext cx="4896544" cy="3374221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364088" y="404664"/>
            <a:ext cx="3479159" cy="3528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55799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785786" y="-32494"/>
            <a:ext cx="7572428" cy="6740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xmlns="" val="15629942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55576" y="332656"/>
            <a:ext cx="7344816" cy="590465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1100">
                <a:effectLst/>
                <a:ea typeface="Calibri"/>
                <a:cs typeface="Times New Roman"/>
              </a:rPr>
              <a:t> 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1100">
                <a:effectLst/>
                <a:ea typeface="Calibri"/>
                <a:cs typeface="Times New Roman"/>
              </a:rPr>
              <a:t> 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1100">
                <a:effectLst/>
                <a:ea typeface="Calibri"/>
                <a:cs typeface="Times New Roman"/>
              </a:rPr>
              <a:t> 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1100">
                <a:effectLst/>
                <a:ea typeface="Calibri"/>
                <a:cs typeface="Times New Roman"/>
              </a:rPr>
              <a:t> 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1100">
                <a:effectLst/>
                <a:ea typeface="Calibri"/>
                <a:cs typeface="Times New Roman"/>
              </a:rPr>
              <a:t> 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1100">
                <a:effectLst/>
                <a:ea typeface="Calibri"/>
                <a:cs typeface="Times New Roman"/>
              </a:rPr>
              <a:t> 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1100">
                <a:effectLst/>
                <a:ea typeface="Calibri"/>
                <a:cs typeface="Times New Roman"/>
              </a:rPr>
              <a:t> 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1100">
                <a:effectLst/>
                <a:ea typeface="Calibri"/>
                <a:cs typeface="Times New Roman"/>
              </a:rPr>
              <a:t>                                                              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5220072" y="476672"/>
            <a:ext cx="2664296" cy="50405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899592" y="1196752"/>
            <a:ext cx="2592288" cy="43204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899592" y="1988840"/>
            <a:ext cx="6984776" cy="43204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899592" y="2708920"/>
            <a:ext cx="6984776" cy="57606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899592" y="3573016"/>
            <a:ext cx="6984776" cy="57606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899592" y="4365104"/>
            <a:ext cx="6984776" cy="57606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899592" y="5157192"/>
            <a:ext cx="2808312" cy="28803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899592" y="5733256"/>
            <a:ext cx="2808312" cy="28803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177378953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2</Words>
  <Application>Microsoft Office PowerPoint</Application>
  <PresentationFormat>Экран (4:3)</PresentationFormat>
  <Paragraphs>9</Paragraphs>
  <Slides>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4" baseType="lpstr">
      <vt:lpstr>Тема Office</vt:lpstr>
      <vt:lpstr>Informal letter</vt:lpstr>
      <vt:lpstr>Слайд 2</vt:lpstr>
      <vt:lpstr>Слайд 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CV and  the letter of application</dc:title>
  <dc:creator>учитель</dc:creator>
  <cp:lastModifiedBy>1</cp:lastModifiedBy>
  <cp:revision>3</cp:revision>
  <dcterms:created xsi:type="dcterms:W3CDTF">2017-02-04T18:09:30Z</dcterms:created>
  <dcterms:modified xsi:type="dcterms:W3CDTF">2017-02-12T13:52:45Z</dcterms:modified>
</cp:coreProperties>
</file>